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</p:sldIdLst>
  <p:sldSz cx="9144000" cy="6858000" type="screen4x3"/>
  <p:notesSz cx="9928225" cy="679767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6" d="100"/>
          <a:sy n="116" d="100"/>
        </p:scale>
        <p:origin x="-14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5A67F7-D69D-4620-8ABC-C2D13040B20F}" type="datetimeFigureOut">
              <a:rPr lang="zh-CN" altLang="en-US" smtClean="0"/>
              <a:t>2019/8/26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1D716-2267-4FE4-A089-F4B4FA43E4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4485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52BC-B894-4CF9-9A42-166CFACB47F7}" type="datetimeFigureOut">
              <a:rPr lang="zh-CN" altLang="en-US" smtClean="0"/>
              <a:t>2019/8/26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0024-783D-4226-8A33-711CE895FC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3857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52BC-B894-4CF9-9A42-166CFACB47F7}" type="datetimeFigureOut">
              <a:rPr lang="zh-CN" altLang="en-US" smtClean="0"/>
              <a:t>2019/8/26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0024-783D-4226-8A33-711CE895FC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4387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52BC-B894-4CF9-9A42-166CFACB47F7}" type="datetimeFigureOut">
              <a:rPr lang="zh-CN" altLang="en-US" smtClean="0"/>
              <a:t>2019/8/26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0024-783D-4226-8A33-711CE895FC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6315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52BC-B894-4CF9-9A42-166CFACB47F7}" type="datetimeFigureOut">
              <a:rPr lang="zh-CN" altLang="en-US" smtClean="0"/>
              <a:t>2019/8/26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0024-783D-4226-8A33-711CE895FC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23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52BC-B894-4CF9-9A42-166CFACB47F7}" type="datetimeFigureOut">
              <a:rPr lang="zh-CN" altLang="en-US" smtClean="0"/>
              <a:t>2019/8/26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0024-783D-4226-8A33-711CE895FC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6338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52BC-B894-4CF9-9A42-166CFACB47F7}" type="datetimeFigureOut">
              <a:rPr lang="zh-CN" altLang="en-US" smtClean="0"/>
              <a:t>2019/8/26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0024-783D-4226-8A33-711CE895FC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299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52BC-B894-4CF9-9A42-166CFACB47F7}" type="datetimeFigureOut">
              <a:rPr lang="zh-CN" altLang="en-US" smtClean="0"/>
              <a:t>2019/8/26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0024-783D-4226-8A33-711CE895FC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947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52BC-B894-4CF9-9A42-166CFACB47F7}" type="datetimeFigureOut">
              <a:rPr lang="zh-CN" altLang="en-US" smtClean="0"/>
              <a:t>2019/8/26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0024-783D-4226-8A33-711CE895FC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850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52BC-B894-4CF9-9A42-166CFACB47F7}" type="datetimeFigureOut">
              <a:rPr lang="zh-CN" altLang="en-US" smtClean="0"/>
              <a:t>2019/8/26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0024-783D-4226-8A33-711CE895FC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2623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52BC-B894-4CF9-9A42-166CFACB47F7}" type="datetimeFigureOut">
              <a:rPr lang="zh-CN" altLang="en-US" smtClean="0"/>
              <a:t>2019/8/26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0024-783D-4226-8A33-711CE895FC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7161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52BC-B894-4CF9-9A42-166CFACB47F7}" type="datetimeFigureOut">
              <a:rPr lang="zh-CN" altLang="en-US" smtClean="0"/>
              <a:t>2019/8/26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0024-783D-4226-8A33-711CE895FC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7847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852BC-B894-4CF9-9A42-166CFACB47F7}" type="datetimeFigureOut">
              <a:rPr lang="zh-CN" altLang="en-US" smtClean="0"/>
              <a:t>2019/8/26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40024-783D-4226-8A33-711CE895FC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3831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43808" y="2060848"/>
            <a:ext cx="30444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Thesis Subject</a:t>
            </a:r>
            <a:endParaRPr lang="zh-CN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0654" y="2994672"/>
            <a:ext cx="4607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Name (PhD candidate 1</a:t>
            </a:r>
            <a:r>
              <a:rPr lang="en-US" altLang="zh-CN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year)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15816" y="180132"/>
            <a:ext cx="3297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en-US" altLang="zh-CN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WEEKLY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直接连接符 4"/>
          <p:cNvCxnSpPr/>
          <p:nvPr/>
        </p:nvCxnSpPr>
        <p:spPr>
          <a:xfrm>
            <a:off x="107157" y="692696"/>
            <a:ext cx="864076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5"/>
          <p:cNvCxnSpPr/>
          <p:nvPr/>
        </p:nvCxnSpPr>
        <p:spPr>
          <a:xfrm>
            <a:off x="107504" y="6093296"/>
            <a:ext cx="864076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2407332" y="6115150"/>
            <a:ext cx="40411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altLang="zh-C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Period of Time: July </a:t>
            </a:r>
            <a:r>
              <a:rPr lang="en-US" altLang="zh-CN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11-18</a:t>
            </a:r>
            <a:endParaRPr lang="zh-CN" alt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377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5192" y="385500"/>
            <a:ext cx="20745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直接连接符 4"/>
          <p:cNvCxnSpPr/>
          <p:nvPr/>
        </p:nvCxnSpPr>
        <p:spPr>
          <a:xfrm>
            <a:off x="107157" y="939005"/>
            <a:ext cx="864076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5"/>
          <p:cNvCxnSpPr/>
          <p:nvPr/>
        </p:nvCxnSpPr>
        <p:spPr>
          <a:xfrm>
            <a:off x="142082" y="1002505"/>
            <a:ext cx="864076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2817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7591" y="385500"/>
            <a:ext cx="27205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Previous Results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直接连接符 4"/>
          <p:cNvCxnSpPr/>
          <p:nvPr/>
        </p:nvCxnSpPr>
        <p:spPr>
          <a:xfrm>
            <a:off x="107157" y="939005"/>
            <a:ext cx="864076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5"/>
          <p:cNvCxnSpPr/>
          <p:nvPr/>
        </p:nvCxnSpPr>
        <p:spPr>
          <a:xfrm>
            <a:off x="142082" y="1002505"/>
            <a:ext cx="864076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1823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5912" y="385500"/>
            <a:ext cx="41386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 to be Answered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直接连接符 4"/>
          <p:cNvCxnSpPr/>
          <p:nvPr/>
        </p:nvCxnSpPr>
        <p:spPr>
          <a:xfrm>
            <a:off x="107157" y="939005"/>
            <a:ext cx="864076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5"/>
          <p:cNvCxnSpPr/>
          <p:nvPr/>
        </p:nvCxnSpPr>
        <p:spPr>
          <a:xfrm>
            <a:off x="142082" y="1002505"/>
            <a:ext cx="864076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9349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0574" y="385500"/>
            <a:ext cx="36776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 and Discussion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直接连接符 4"/>
          <p:cNvCxnSpPr/>
          <p:nvPr/>
        </p:nvCxnSpPr>
        <p:spPr>
          <a:xfrm>
            <a:off x="107157" y="939005"/>
            <a:ext cx="864076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5"/>
          <p:cNvCxnSpPr/>
          <p:nvPr/>
        </p:nvCxnSpPr>
        <p:spPr>
          <a:xfrm>
            <a:off x="142082" y="1002505"/>
            <a:ext cx="864076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5941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45354" y="385500"/>
            <a:ext cx="17027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直接连接符 4"/>
          <p:cNvCxnSpPr/>
          <p:nvPr/>
        </p:nvCxnSpPr>
        <p:spPr>
          <a:xfrm>
            <a:off x="107157" y="939005"/>
            <a:ext cx="864076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5"/>
          <p:cNvCxnSpPr/>
          <p:nvPr/>
        </p:nvCxnSpPr>
        <p:spPr>
          <a:xfrm>
            <a:off x="142082" y="1002505"/>
            <a:ext cx="864076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6037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32656"/>
            <a:ext cx="82508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Further questions to be resolved for next two weeks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直接连接符 4"/>
          <p:cNvCxnSpPr/>
          <p:nvPr/>
        </p:nvCxnSpPr>
        <p:spPr>
          <a:xfrm>
            <a:off x="107157" y="939005"/>
            <a:ext cx="864076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5"/>
          <p:cNvCxnSpPr/>
          <p:nvPr/>
        </p:nvCxnSpPr>
        <p:spPr>
          <a:xfrm>
            <a:off x="142082" y="1002505"/>
            <a:ext cx="864076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8142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38</Words>
  <Application>Microsoft Office PowerPoint</Application>
  <PresentationFormat>全屏显示(4:3)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xiuli</dc:creator>
  <cp:lastModifiedBy>xiuli</cp:lastModifiedBy>
  <cp:revision>8</cp:revision>
  <cp:lastPrinted>2016-07-29T06:12:29Z</cp:lastPrinted>
  <dcterms:created xsi:type="dcterms:W3CDTF">2016-07-29T06:00:21Z</dcterms:created>
  <dcterms:modified xsi:type="dcterms:W3CDTF">2019-08-26T02:36:38Z</dcterms:modified>
</cp:coreProperties>
</file>